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74" autoAdjust="0"/>
  </p:normalViewPr>
  <p:slideViewPr>
    <p:cSldViewPr snapToGrid="0" snapToObjects="1">
      <p:cViewPr varScale="1">
        <p:scale>
          <a:sx n="91" d="100"/>
          <a:sy n="91" d="100"/>
        </p:scale>
        <p:origin x="63" y="33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os-Beckers" userId="767acb9b-f668-429f-b52e-bf151984a7b0" providerId="ADAL" clId="{36AEA4E1-89E1-CD4F-8C0A-4F0CD5FBA63B}"/>
    <pc:docChg chg="custSel modSld modMainMaster">
      <pc:chgData name="Bianca Vos-Beckers" userId="767acb9b-f668-429f-b52e-bf151984a7b0" providerId="ADAL" clId="{36AEA4E1-89E1-CD4F-8C0A-4F0CD5FBA63B}" dt="2021-05-19T12:28:36.654" v="6" actId="478"/>
      <pc:docMkLst>
        <pc:docMk/>
      </pc:docMkLst>
      <pc:sldChg chg="addSp delSp modSp mod">
        <pc:chgData name="Bianca Vos-Beckers" userId="767acb9b-f668-429f-b52e-bf151984a7b0" providerId="ADAL" clId="{36AEA4E1-89E1-CD4F-8C0A-4F0CD5FBA63B}" dt="2021-05-19T12:28:36.654" v="6" actId="478"/>
        <pc:sldMkLst>
          <pc:docMk/>
          <pc:sldMk cId="1385064971" sldId="293"/>
        </pc:sldMkLst>
        <pc:spChg chg="add del mod">
          <ac:chgData name="Bianca Vos-Beckers" userId="767acb9b-f668-429f-b52e-bf151984a7b0" providerId="ADAL" clId="{36AEA4E1-89E1-CD4F-8C0A-4F0CD5FBA63B}" dt="2021-05-19T12:23:40.744" v="2" actId="478"/>
          <ac:spMkLst>
            <pc:docMk/>
            <pc:sldMk cId="1385064971" sldId="293"/>
            <ac:spMk id="3" creationId="{7DAE26B7-9448-1D4C-91EE-9166F60D2D63}"/>
          </ac:spMkLst>
        </pc:spChg>
        <pc:spChg chg="add del mod">
          <ac:chgData name="Bianca Vos-Beckers" userId="767acb9b-f668-429f-b52e-bf151984a7b0" providerId="ADAL" clId="{36AEA4E1-89E1-CD4F-8C0A-4F0CD5FBA63B}" dt="2021-05-19T12:28:36.654" v="6" actId="478"/>
          <ac:spMkLst>
            <pc:docMk/>
            <pc:sldMk cId="1385064971" sldId="293"/>
            <ac:spMk id="5" creationId="{74809D95-3932-8845-AD23-3B379A42A086}"/>
          </ac:spMkLst>
        </pc:spChg>
      </pc:sldChg>
      <pc:sldMasterChg chg="modSp">
        <pc:chgData name="Bianca Vos-Beckers" userId="767acb9b-f668-429f-b52e-bf151984a7b0" providerId="ADAL" clId="{36AEA4E1-89E1-CD4F-8C0A-4F0CD5FBA63B}" dt="2021-05-19T12:27:14.998" v="4" actId="16037"/>
        <pc:sldMasterMkLst>
          <pc:docMk/>
          <pc:sldMasterMk cId="3299562382" sldId="2147483821"/>
        </pc:sldMasterMkLst>
        <pc:spChg chg="mod">
          <ac:chgData name="Bianca Vos-Beckers" userId="767acb9b-f668-429f-b52e-bf151984a7b0" providerId="ADAL" clId="{36AEA4E1-89E1-CD4F-8C0A-4F0CD5FBA63B}" dt="2021-05-19T12:24:49.916" v="3" actId="2711"/>
          <ac:spMkLst>
            <pc:docMk/>
            <pc:sldMasterMk cId="3299562382" sldId="2147483821"/>
            <ac:spMk id="2" creationId="{00000000-0000-0000-0000-000000000000}"/>
          </ac:spMkLst>
        </pc:spChg>
        <pc:spChg chg="mod">
          <ac:chgData name="Bianca Vos-Beckers" userId="767acb9b-f668-429f-b52e-bf151984a7b0" providerId="ADAL" clId="{36AEA4E1-89E1-CD4F-8C0A-4F0CD5FBA63B}" dt="2021-05-19T12:27:14.998" v="4" actId="16037"/>
          <ac:spMkLst>
            <pc:docMk/>
            <pc:sldMasterMk cId="3299562382" sldId="2147483821"/>
            <ac:spMk id="3" creationId="{00000000-0000-0000-0000-000000000000}"/>
          </ac:spMkLst>
        </pc:spChg>
      </pc:sldMasterChg>
    </pc:docChg>
  </pc:docChgLst>
  <pc:docChgLst>
    <pc:chgData name="Bianca Vos-Beckers" userId="767acb9b-f668-429f-b52e-bf151984a7b0" providerId="ADAL" clId="{B6344864-74A6-4B49-B6F8-BF81E28E4907}"/>
    <pc:docChg chg="modMainMaster">
      <pc:chgData name="Bianca Vos-Beckers" userId="767acb9b-f668-429f-b52e-bf151984a7b0" providerId="ADAL" clId="{B6344864-74A6-4B49-B6F8-BF81E28E4907}" dt="2021-06-10T06:27:17.119" v="6" actId="1076"/>
      <pc:docMkLst>
        <pc:docMk/>
      </pc:docMkLst>
      <pc:sldMasterChg chg="modSldLayout">
        <pc:chgData name="Bianca Vos-Beckers" userId="767acb9b-f668-429f-b52e-bf151984a7b0" providerId="ADAL" clId="{B6344864-74A6-4B49-B6F8-BF81E28E4907}" dt="2021-06-10T06:27:17.119" v="6" actId="1076"/>
        <pc:sldMasterMkLst>
          <pc:docMk/>
          <pc:sldMasterMk cId="3299562382" sldId="2147483821"/>
        </pc:sldMasterMkLst>
        <pc:sldLayoutChg chg="modSp mod">
          <pc:chgData name="Bianca Vos-Beckers" userId="767acb9b-f668-429f-b52e-bf151984a7b0" providerId="ADAL" clId="{B6344864-74A6-4B49-B6F8-BF81E28E4907}" dt="2021-06-10T06:26:13.892" v="3" actId="1076"/>
          <pc:sldLayoutMkLst>
            <pc:docMk/>
            <pc:sldMasterMk cId="3299562382" sldId="2147483821"/>
            <pc:sldLayoutMk cId="274206542" sldId="2147483858"/>
          </pc:sldLayoutMkLst>
          <pc:picChg chg="mod">
            <ac:chgData name="Bianca Vos-Beckers" userId="767acb9b-f668-429f-b52e-bf151984a7b0" providerId="ADAL" clId="{B6344864-74A6-4B49-B6F8-BF81E28E4907}" dt="2021-06-10T06:26:13.892" v="3" actId="1076"/>
            <ac:picMkLst>
              <pc:docMk/>
              <pc:sldMasterMk cId="3299562382" sldId="2147483821"/>
              <pc:sldLayoutMk cId="274206542" sldId="2147483858"/>
              <ac:picMk id="7" creationId="{E9DCE907-6FE3-5043-979C-0F06E4E9AA48}"/>
            </ac:picMkLst>
          </pc:picChg>
        </pc:sldLayoutChg>
        <pc:sldLayoutChg chg="modSp mod">
          <pc:chgData name="Bianca Vos-Beckers" userId="767acb9b-f668-429f-b52e-bf151984a7b0" providerId="ADAL" clId="{B6344864-74A6-4B49-B6F8-BF81E28E4907}" dt="2021-06-10T06:26:55.095" v="5" actId="1076"/>
          <pc:sldLayoutMkLst>
            <pc:docMk/>
            <pc:sldMasterMk cId="3299562382" sldId="2147483821"/>
            <pc:sldLayoutMk cId="3737434158" sldId="2147483871"/>
          </pc:sldLayoutMkLst>
          <pc:picChg chg="mod">
            <ac:chgData name="Bianca Vos-Beckers" userId="767acb9b-f668-429f-b52e-bf151984a7b0" providerId="ADAL" clId="{B6344864-74A6-4B49-B6F8-BF81E28E4907}" dt="2021-06-10T06:26:55.095" v="5" actId="1076"/>
            <ac:picMkLst>
              <pc:docMk/>
              <pc:sldMasterMk cId="3299562382" sldId="2147483821"/>
              <pc:sldLayoutMk cId="3737434158" sldId="2147483871"/>
              <ac:picMk id="6" creationId="{F72AD303-BDFF-934F-9145-CB4C92C73CB3}"/>
            </ac:picMkLst>
          </pc:picChg>
        </pc:sldLayoutChg>
        <pc:sldLayoutChg chg="modSp mod">
          <pc:chgData name="Bianca Vos-Beckers" userId="767acb9b-f668-429f-b52e-bf151984a7b0" providerId="ADAL" clId="{B6344864-74A6-4B49-B6F8-BF81E28E4907}" dt="2021-06-10T06:26:45.159" v="4" actId="1076"/>
          <pc:sldLayoutMkLst>
            <pc:docMk/>
            <pc:sldMasterMk cId="3299562382" sldId="2147483821"/>
            <pc:sldLayoutMk cId="3775236614" sldId="2147483872"/>
          </pc:sldLayoutMkLst>
          <pc:picChg chg="mod">
            <ac:chgData name="Bianca Vos-Beckers" userId="767acb9b-f668-429f-b52e-bf151984a7b0" providerId="ADAL" clId="{B6344864-74A6-4B49-B6F8-BF81E28E4907}" dt="2021-06-10T06:26:45.159" v="4" actId="1076"/>
            <ac:picMkLst>
              <pc:docMk/>
              <pc:sldMasterMk cId="3299562382" sldId="2147483821"/>
              <pc:sldLayoutMk cId="3775236614" sldId="2147483872"/>
              <ac:picMk id="6" creationId="{8F7D3028-9F69-4644-A249-2E8432A5DE9C}"/>
            </ac:picMkLst>
          </pc:picChg>
        </pc:sldLayoutChg>
        <pc:sldLayoutChg chg="modSp mod">
          <pc:chgData name="Bianca Vos-Beckers" userId="767acb9b-f668-429f-b52e-bf151984a7b0" providerId="ADAL" clId="{B6344864-74A6-4B49-B6F8-BF81E28E4907}" dt="2021-06-10T06:27:17.119" v="6" actId="1076"/>
          <pc:sldLayoutMkLst>
            <pc:docMk/>
            <pc:sldMasterMk cId="3299562382" sldId="2147483821"/>
            <pc:sldLayoutMk cId="3178633478" sldId="2147483873"/>
          </pc:sldLayoutMkLst>
          <pc:picChg chg="mod">
            <ac:chgData name="Bianca Vos-Beckers" userId="767acb9b-f668-429f-b52e-bf151984a7b0" providerId="ADAL" clId="{B6344864-74A6-4B49-B6F8-BF81E28E4907}" dt="2021-06-10T06:27:17.119" v="6" actId="1076"/>
            <ac:picMkLst>
              <pc:docMk/>
              <pc:sldMasterMk cId="3299562382" sldId="2147483821"/>
              <pc:sldLayoutMk cId="3178633478" sldId="2147483873"/>
              <ac:picMk id="7" creationId="{6F667120-90A3-E741-801D-CCE9CA950AB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rPr lang="nl-NL"/>
              <a:t>22-11-2023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r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1FFB-193A-004A-8F01-EDDF22D7C2C9}" type="datetimeFigureOut">
              <a:rPr lang="nl-NL" smtClean="0"/>
              <a:t>22-11-2023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B985-02CB-C043-BB52-8D24F3A71D8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8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61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0F246EA-2CA6-A949-8C74-EFA4609F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4548843-C499-E245-95D4-C33008F1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68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C3A00F72-3AB5-E14B-B4B6-C3FE088A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2331719"/>
            <a:ext cx="8722799" cy="1743013"/>
          </a:xfrm>
        </p:spPr>
        <p:txBody>
          <a:bodyPr/>
          <a:lstStyle>
            <a:lvl1pPr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10A5C45-3525-4B49-ADF7-2EF353ADB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0800" y="190800"/>
            <a:ext cx="673100" cy="673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72AD303-BDFF-934F-9145-CB4C92C73C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B8A9C812-2E58-0645-A293-BECF92250576}"/>
              </a:ext>
            </a:extLst>
          </p:cNvPr>
          <p:cNvSpPr/>
          <p:nvPr userDrawn="1"/>
        </p:nvSpPr>
        <p:spPr>
          <a:xfrm>
            <a:off x="0" y="0"/>
            <a:ext cx="9144000" cy="4089600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E6F7F96C-6BFF-6F43-9987-44ED1DB5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FC0CC26D-4375-804A-A98F-81E6E01505AC}"/>
              </a:ext>
            </a:extLst>
          </p:cNvPr>
          <p:cNvSpPr txBox="1">
            <a:spLocks/>
          </p:cNvSpPr>
          <p:nvPr userDrawn="1"/>
        </p:nvSpPr>
        <p:spPr>
          <a:xfrm>
            <a:off x="2769607" y="4236031"/>
            <a:ext cx="6183880" cy="7461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CFDF3A75-0FAB-4F4F-9617-610FEDF2CE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43591" y="4272566"/>
            <a:ext cx="5509896" cy="6731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  <a:lvl2pPr marL="457200" indent="0">
              <a:buFontTx/>
              <a:buNone/>
              <a:defRPr sz="12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Gegevens afzender (denk aan: naam, contactgegevens, opleiding, enz.)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667120-90A3-E741-801D-CCE9CA950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4000" y="4269391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8308C1A-2923-C64E-B68B-9EEA86218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51403BA-E744-2547-B84E-67A9F03F5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72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8BE7C8-DFA0-BF4B-B29B-CB6594498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0800" y="190800"/>
            <a:ext cx="673100" cy="673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F7D3028-9F69-4644-A249-2E8432A5DE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3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F485B2E-A8FA-EE4D-AC7A-FBA782AF4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4" name="Tijdelijke aanduiding voor afbeelding 4">
            <a:extLst>
              <a:ext uri="{FF2B5EF4-FFF2-40B4-BE49-F238E27FC236}">
                <a16:creationId xmlns:a16="http://schemas.microsoft.com/office/drawing/2014/main" id="{8AEE0225-7956-3A4F-8287-786BC27D76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51200"/>
            <a:ext cx="9144000" cy="4107600"/>
          </a:xfrm>
          <a:blipFill>
            <a:blip r:embed="rId3"/>
            <a:stretch>
              <a:fillRect/>
            </a:stretch>
          </a:blipFill>
        </p:spPr>
        <p:txBody>
          <a:bodyPr tIns="1188000" anchor="t" anchorCtr="0"/>
          <a:lstStyle>
            <a:lvl1pPr algn="ctr">
              <a:defRPr>
                <a:solidFill>
                  <a:srgbClr val="663366"/>
                </a:solidFill>
              </a:defRPr>
            </a:lvl1pPr>
          </a:lstStyle>
          <a:p>
            <a:r>
              <a:rPr lang="nl-NL" dirty="0"/>
              <a:t>Eigen voorblad maken: klik op het pictogram hieronder en voeg een eigen afbeelding toe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9DCE907-6FE3-5043-979C-0F06E4E9AA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-titel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ervolgpagina-titel-twee-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ervolgpagina-afbeelding-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BF4E01A-DE5C-8844-9077-C8295A69C29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nl-NL" dirty="0"/>
              <a:t>Titel van presentatie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58" r:id="rId3"/>
    <p:sldLayoutId id="2147483832" r:id="rId4"/>
    <p:sldLayoutId id="2147483834" r:id="rId5"/>
    <p:sldLayoutId id="2147483833" r:id="rId6"/>
    <p:sldLayoutId id="2147483823" r:id="rId7"/>
    <p:sldLayoutId id="2147483825" r:id="rId8"/>
    <p:sldLayoutId id="2147483830" r:id="rId9"/>
    <p:sldLayoutId id="214748387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159">
            <a:extLst>
              <a:ext uri="{FF2B5EF4-FFF2-40B4-BE49-F238E27FC236}">
                <a16:creationId xmlns:a16="http://schemas.microsoft.com/office/drawing/2014/main" id="{161A5968-BC9A-524E-9FE2-6F46080AAC16}"/>
              </a:ext>
            </a:extLst>
          </p:cNvPr>
          <p:cNvSpPr/>
          <p:nvPr/>
        </p:nvSpPr>
        <p:spPr>
          <a:xfrm rot="16200000" flipV="1">
            <a:off x="7676648" y="2237778"/>
            <a:ext cx="189303" cy="807277"/>
          </a:xfrm>
          <a:prstGeom prst="upArrow">
            <a:avLst/>
          </a:prstGeom>
          <a:solidFill>
            <a:srgbClr val="653366"/>
          </a:solidFill>
          <a:ln w="12700" cap="rnd">
            <a:solidFill>
              <a:srgbClr val="653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38" tIns="21938" rIns="21938" bIns="21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10" b="1" dirty="0">
              <a:solidFill>
                <a:schemeClr val="bg1"/>
              </a:solidFill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 rot="5400000">
            <a:off x="5492853" y="2593914"/>
            <a:ext cx="3665809" cy="687490"/>
          </a:xfrm>
          <a:prstGeom prst="roundRect">
            <a:avLst/>
          </a:prstGeom>
          <a:gradFill flip="none" rotWithShape="1">
            <a:gsLst>
              <a:gs pos="0">
                <a:srgbClr val="942093">
                  <a:tint val="66000"/>
                  <a:satMod val="160000"/>
                </a:srgbClr>
              </a:gs>
              <a:gs pos="50000">
                <a:srgbClr val="942093">
                  <a:tint val="44500"/>
                  <a:satMod val="160000"/>
                </a:srgbClr>
              </a:gs>
              <a:gs pos="100000">
                <a:srgbClr val="942093">
                  <a:tint val="23500"/>
                  <a:satMod val="160000"/>
                </a:srgbClr>
              </a:gs>
            </a:gsLst>
            <a:lin ang="8100000" scaled="1"/>
            <a:tileRect/>
          </a:gradFill>
          <a:ln w="12700">
            <a:noFill/>
          </a:ln>
        </p:spPr>
        <p:txBody>
          <a:bodyPr wrap="square" lIns="21938" tIns="21938" rIns="21938" bIns="21938" rtlCol="0">
            <a:spAutoFit/>
          </a:bodyPr>
          <a:lstStyle/>
          <a:p>
            <a:pPr lvl="1"/>
            <a:r>
              <a:rPr lang="nl-NL" sz="750" i="1" dirty="0"/>
              <a:t>OPBRENGST: WAARDERING  DOCENTEN + STUDENTEN EN INZICHTEN FONTYS</a:t>
            </a:r>
          </a:p>
          <a:p>
            <a:pPr lvl="1"/>
            <a:endParaRPr lang="nl-NL" sz="750" i="1" dirty="0"/>
          </a:p>
          <a:p>
            <a:pPr lvl="1"/>
            <a:endParaRPr lang="nl-NL" sz="750" i="1" dirty="0"/>
          </a:p>
          <a:p>
            <a:pPr lvl="1"/>
            <a:r>
              <a:rPr lang="nl-NL" sz="750" i="1" dirty="0"/>
              <a:t> </a:t>
            </a:r>
          </a:p>
        </p:txBody>
      </p:sp>
      <p:sp>
        <p:nvSpPr>
          <p:cNvPr id="8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 rot="5400000">
            <a:off x="-1016886" y="2849302"/>
            <a:ext cx="3665809" cy="17671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lvl="1"/>
            <a:r>
              <a:rPr lang="nl-NL" sz="750" i="1" dirty="0">
                <a:solidFill>
                  <a:schemeClr val="bg1"/>
                </a:solidFill>
              </a:rPr>
              <a:t>Fontys studenten en docenten  (netwerken – website – events)</a:t>
            </a:r>
          </a:p>
        </p:txBody>
      </p:sp>
      <p:sp>
        <p:nvSpPr>
          <p:cNvPr id="9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>
            <a:off x="2375441" y="2726549"/>
            <a:ext cx="529566" cy="17671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algn="ctr"/>
            <a:r>
              <a:rPr lang="nl-NL" sz="750" i="1" dirty="0">
                <a:solidFill>
                  <a:schemeClr val="bg1"/>
                </a:solidFill>
              </a:rPr>
              <a:t>IV Loket</a:t>
            </a:r>
          </a:p>
        </p:txBody>
      </p:sp>
      <p:sp>
        <p:nvSpPr>
          <p:cNvPr id="10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>
            <a:off x="4352562" y="2719793"/>
            <a:ext cx="648892" cy="17671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algn="ctr"/>
            <a:r>
              <a:rPr lang="nl-NL" sz="750" i="1" dirty="0">
                <a:solidFill>
                  <a:schemeClr val="bg1"/>
                </a:solidFill>
              </a:rPr>
              <a:t>IM Integraal</a:t>
            </a:r>
          </a:p>
        </p:txBody>
      </p:sp>
      <p:sp>
        <p:nvSpPr>
          <p:cNvPr id="11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>
            <a:off x="1076209" y="1108201"/>
            <a:ext cx="1577147" cy="158135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IS ER EEN MVP?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HEEFT DOCENT TIJD?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LIVING LAB – OMGEVING?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GEÏSOLEERD DRAAIEN?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&lt; 6 MAANDEN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&lt;75 STUDENTEN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ONTMANTELBAAR?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MINDER DAN 10K?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NIEUW BINNEN FONTYS?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DIDACTISCHE VISIE?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l-NL" sz="750" i="1" dirty="0">
                <a:solidFill>
                  <a:schemeClr val="bg1"/>
                </a:solidFill>
              </a:rPr>
              <a:t>DRAAGT BIJ AAN FONTYS VISIE?</a:t>
            </a:r>
          </a:p>
        </p:txBody>
      </p:sp>
      <p:sp>
        <p:nvSpPr>
          <p:cNvPr id="12" name="Up Arrow 159">
            <a:extLst>
              <a:ext uri="{FF2B5EF4-FFF2-40B4-BE49-F238E27FC236}">
                <a16:creationId xmlns:a16="http://schemas.microsoft.com/office/drawing/2014/main" id="{161A5968-BC9A-524E-9FE2-6F46080AAC16}"/>
              </a:ext>
            </a:extLst>
          </p:cNvPr>
          <p:cNvSpPr/>
          <p:nvPr/>
        </p:nvSpPr>
        <p:spPr>
          <a:xfrm rot="16200000" flipV="1">
            <a:off x="914437" y="2756516"/>
            <a:ext cx="186602" cy="126669"/>
          </a:xfrm>
          <a:prstGeom prst="upArrow">
            <a:avLst/>
          </a:prstGeom>
          <a:solidFill>
            <a:srgbClr val="653366"/>
          </a:solidFill>
          <a:ln w="12700" cap="rnd">
            <a:solidFill>
              <a:srgbClr val="653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38" tIns="21938" rIns="21938" bIns="21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10" b="1" dirty="0">
              <a:solidFill>
                <a:schemeClr val="bg1"/>
              </a:solidFill>
            </a:endParaRPr>
          </a:p>
        </p:txBody>
      </p:sp>
      <p:sp>
        <p:nvSpPr>
          <p:cNvPr id="13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>
            <a:off x="2915404" y="1957352"/>
            <a:ext cx="701478" cy="17671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algn="ctr"/>
            <a:r>
              <a:rPr lang="nl-NL" sz="750" i="1" dirty="0">
                <a:solidFill>
                  <a:schemeClr val="bg1"/>
                </a:solidFill>
              </a:rPr>
              <a:t>ISP Checklist</a:t>
            </a:r>
          </a:p>
        </p:txBody>
      </p:sp>
      <p:sp>
        <p:nvSpPr>
          <p:cNvPr id="14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>
            <a:off x="2907914" y="2230582"/>
            <a:ext cx="719230" cy="304407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algn="ctr"/>
            <a:r>
              <a:rPr lang="nl-NL" sz="750" i="1" dirty="0">
                <a:solidFill>
                  <a:schemeClr val="bg1"/>
                </a:solidFill>
              </a:rPr>
              <a:t>Vraagarticulatie template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85BB28A-0EFE-6E4E-B72E-613CDB6D0DAC}"/>
              </a:ext>
            </a:extLst>
          </p:cNvPr>
          <p:cNvSpPr txBox="1"/>
          <p:nvPr/>
        </p:nvSpPr>
        <p:spPr>
          <a:xfrm>
            <a:off x="999424" y="3636556"/>
            <a:ext cx="2250539" cy="159721"/>
          </a:xfrm>
          <a:prstGeom prst="rect">
            <a:avLst/>
          </a:prstGeom>
          <a:solidFill>
            <a:srgbClr val="0076E0"/>
          </a:solidFill>
          <a:ln w="12700">
            <a:noFill/>
          </a:ln>
        </p:spPr>
        <p:txBody>
          <a:bodyPr wrap="square" lIns="21938" tIns="21938" rIns="21938" bIns="21938" rtlCol="0">
            <a:spAutoFit/>
          </a:bodyPr>
          <a:lstStyle/>
          <a:p>
            <a:pPr algn="r"/>
            <a:endParaRPr lang="nl-NL" sz="750" i="1" dirty="0">
              <a:solidFill>
                <a:schemeClr val="bg1"/>
              </a:solidFill>
            </a:endParaRPr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BF3DD282-A27E-2149-BDEF-EC775D862D7A}"/>
              </a:ext>
            </a:extLst>
          </p:cNvPr>
          <p:cNvSpPr txBox="1"/>
          <p:nvPr/>
        </p:nvSpPr>
        <p:spPr>
          <a:xfrm>
            <a:off x="1000411" y="4297892"/>
            <a:ext cx="2249009" cy="159721"/>
          </a:xfrm>
          <a:prstGeom prst="rect">
            <a:avLst/>
          </a:prstGeom>
          <a:solidFill>
            <a:srgbClr val="00338D"/>
          </a:solidFill>
          <a:ln w="12700">
            <a:noFill/>
            <a:prstDash val="dash"/>
          </a:ln>
        </p:spPr>
        <p:txBody>
          <a:bodyPr wrap="square" lIns="21938" tIns="21938" rIns="21938" bIns="21938" rtlCol="0">
            <a:spAutoFit/>
          </a:bodyPr>
          <a:lstStyle/>
          <a:p>
            <a:pPr algn="r"/>
            <a:endParaRPr lang="nl-NL" sz="750" b="1" i="1" dirty="0">
              <a:solidFill>
                <a:schemeClr val="bg1"/>
              </a:solidFill>
            </a:endParaRPr>
          </a:p>
        </p:txBody>
      </p:sp>
      <p:sp>
        <p:nvSpPr>
          <p:cNvPr id="17" name="Tekstvak 1">
            <a:extLst>
              <a:ext uri="{FF2B5EF4-FFF2-40B4-BE49-F238E27FC236}">
                <a16:creationId xmlns:a16="http://schemas.microsoft.com/office/drawing/2014/main" id="{DA22B50E-1226-1D40-8D67-52C4867793E0}"/>
              </a:ext>
            </a:extLst>
          </p:cNvPr>
          <p:cNvSpPr txBox="1"/>
          <p:nvPr/>
        </p:nvSpPr>
        <p:spPr>
          <a:xfrm>
            <a:off x="1004776" y="4077448"/>
            <a:ext cx="2255463" cy="1597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prstDash val="dash"/>
          </a:ln>
        </p:spPr>
        <p:txBody>
          <a:bodyPr wrap="square" lIns="21938" tIns="21938" rIns="21938" bIns="21938" rtlCol="0">
            <a:spAutoFit/>
          </a:bodyPr>
          <a:lstStyle/>
          <a:p>
            <a:pPr algn="r"/>
            <a:endParaRPr lang="nl-NL" sz="750" b="1" i="1" dirty="0">
              <a:solidFill>
                <a:schemeClr val="bg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35991BA-B7C0-FD44-9085-0E03A05C9706}"/>
              </a:ext>
            </a:extLst>
          </p:cNvPr>
          <p:cNvSpPr txBox="1"/>
          <p:nvPr/>
        </p:nvSpPr>
        <p:spPr>
          <a:xfrm>
            <a:off x="1000435" y="3857002"/>
            <a:ext cx="2250539" cy="159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txBody>
          <a:bodyPr wrap="square" lIns="21938" tIns="21938" rIns="21938" bIns="21938" rtlCol="0">
            <a:spAutoFit/>
          </a:bodyPr>
          <a:lstStyle/>
          <a:p>
            <a:pPr algn="r"/>
            <a:endParaRPr lang="nl-NL" sz="750" i="1" dirty="0">
              <a:solidFill>
                <a:schemeClr val="bg1"/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3305700" y="3636556"/>
            <a:ext cx="194612" cy="159720"/>
          </a:xfrm>
          <a:prstGeom prst="ellipse">
            <a:avLst/>
          </a:prstGeom>
          <a:solidFill>
            <a:srgbClr val="007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0" name="Ovaal 19"/>
          <p:cNvSpPr/>
          <p:nvPr/>
        </p:nvSpPr>
        <p:spPr>
          <a:xfrm>
            <a:off x="3305700" y="3855649"/>
            <a:ext cx="194612" cy="159720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1" name="Ovaal 20"/>
          <p:cNvSpPr/>
          <p:nvPr/>
        </p:nvSpPr>
        <p:spPr>
          <a:xfrm>
            <a:off x="3305700" y="4074742"/>
            <a:ext cx="194612" cy="159720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2" name="Ovaal 21"/>
          <p:cNvSpPr/>
          <p:nvPr/>
        </p:nvSpPr>
        <p:spPr>
          <a:xfrm>
            <a:off x="3305700" y="4293835"/>
            <a:ext cx="194612" cy="15972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3" name="Ovaal 22"/>
          <p:cNvSpPr/>
          <p:nvPr/>
        </p:nvSpPr>
        <p:spPr>
          <a:xfrm>
            <a:off x="4583196" y="2581463"/>
            <a:ext cx="194612" cy="15972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4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 rot="5400000">
            <a:off x="3790125" y="2849302"/>
            <a:ext cx="3665809" cy="17671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lvl="1"/>
            <a:r>
              <a:rPr lang="nl-NL" sz="750" i="1" dirty="0">
                <a:solidFill>
                  <a:schemeClr val="bg1"/>
                </a:solidFill>
              </a:rPr>
              <a:t>EXPERIMENTEER – CONTRACT (OP WEBSITE)</a:t>
            </a:r>
          </a:p>
        </p:txBody>
      </p:sp>
      <p:sp>
        <p:nvSpPr>
          <p:cNvPr id="25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>
            <a:off x="4334411" y="1706650"/>
            <a:ext cx="693261" cy="800933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algn="ctr"/>
            <a:endParaRPr lang="nl-NL" sz="750" i="1" dirty="0">
              <a:solidFill>
                <a:schemeClr val="bg1"/>
              </a:solidFill>
            </a:endParaRPr>
          </a:p>
          <a:p>
            <a:pPr algn="ctr"/>
            <a:endParaRPr lang="nl-NL" sz="750" i="1" dirty="0">
              <a:solidFill>
                <a:schemeClr val="bg1"/>
              </a:solidFill>
            </a:endParaRPr>
          </a:p>
          <a:p>
            <a:pPr algn="ctr"/>
            <a:r>
              <a:rPr lang="nl-NL" sz="750" i="1" dirty="0">
                <a:solidFill>
                  <a:schemeClr val="bg1"/>
                </a:solidFill>
              </a:rPr>
              <a:t>Kader Experimenten</a:t>
            </a:r>
          </a:p>
          <a:p>
            <a:pPr algn="ctr"/>
            <a:endParaRPr lang="nl-NL" sz="750" i="1" dirty="0">
              <a:solidFill>
                <a:schemeClr val="bg1"/>
              </a:solidFill>
            </a:endParaRPr>
          </a:p>
          <a:p>
            <a:pPr algn="ctr"/>
            <a:endParaRPr lang="nl-NL" sz="750" i="1" dirty="0">
              <a:solidFill>
                <a:schemeClr val="bg1"/>
              </a:solidFill>
            </a:endParaRPr>
          </a:p>
        </p:txBody>
      </p:sp>
      <p:sp>
        <p:nvSpPr>
          <p:cNvPr id="26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 rot="5400000">
            <a:off x="4503081" y="2849302"/>
            <a:ext cx="3665809" cy="17671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lvl="1"/>
            <a:r>
              <a:rPr lang="nl-NL" sz="750" i="1" dirty="0">
                <a:solidFill>
                  <a:schemeClr val="bg1"/>
                </a:solidFill>
              </a:rPr>
              <a:t>EVALUATIE – LESSONS LEARNED - WEBSITE </a:t>
            </a:r>
          </a:p>
        </p:txBody>
      </p:sp>
      <p:sp>
        <p:nvSpPr>
          <p:cNvPr id="27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 rot="5400000">
            <a:off x="6430389" y="2849302"/>
            <a:ext cx="3665809" cy="17671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lvl="1"/>
            <a:r>
              <a:rPr lang="nl-NL" sz="750" i="1" dirty="0">
                <a:solidFill>
                  <a:schemeClr val="bg1"/>
                </a:solidFill>
              </a:rPr>
              <a:t>KICK START  VRAAGARTICULATIE</a:t>
            </a:r>
          </a:p>
        </p:txBody>
      </p:sp>
      <p:sp>
        <p:nvSpPr>
          <p:cNvPr id="28" name="Up Arrow 159">
            <a:extLst>
              <a:ext uri="{FF2B5EF4-FFF2-40B4-BE49-F238E27FC236}">
                <a16:creationId xmlns:a16="http://schemas.microsoft.com/office/drawing/2014/main" id="{161A5968-BC9A-524E-9FE2-6F46080AAC16}"/>
              </a:ext>
            </a:extLst>
          </p:cNvPr>
          <p:cNvSpPr/>
          <p:nvPr/>
        </p:nvSpPr>
        <p:spPr>
          <a:xfrm rot="5400000" flipV="1">
            <a:off x="6385864" y="1809313"/>
            <a:ext cx="282509" cy="232122"/>
          </a:xfrm>
          <a:prstGeom prst="upArrow">
            <a:avLst/>
          </a:prstGeom>
          <a:solidFill>
            <a:srgbClr val="653366"/>
          </a:solidFill>
          <a:ln w="12700" cap="rnd">
            <a:solidFill>
              <a:srgbClr val="653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38" tIns="21938" rIns="21938" bIns="21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10" b="1" dirty="0">
              <a:solidFill>
                <a:schemeClr val="bg1"/>
              </a:solidFill>
            </a:endParaRPr>
          </a:p>
        </p:txBody>
      </p:sp>
      <p:sp>
        <p:nvSpPr>
          <p:cNvPr id="29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>
            <a:off x="6671922" y="1778245"/>
            <a:ext cx="685801" cy="432101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algn="ctr"/>
            <a:r>
              <a:rPr lang="nl-NL" sz="750" i="1" dirty="0">
                <a:solidFill>
                  <a:schemeClr val="bg1"/>
                </a:solidFill>
              </a:rPr>
              <a:t>TECHNOLOGIE + STUDENTEN</a:t>
            </a:r>
          </a:p>
        </p:txBody>
      </p:sp>
      <p:sp>
        <p:nvSpPr>
          <p:cNvPr id="30" name="Up Arrow 159">
            <a:extLst>
              <a:ext uri="{FF2B5EF4-FFF2-40B4-BE49-F238E27FC236}">
                <a16:creationId xmlns:a16="http://schemas.microsoft.com/office/drawing/2014/main" id="{161A5968-BC9A-524E-9FE2-6F46080AAC16}"/>
              </a:ext>
            </a:extLst>
          </p:cNvPr>
          <p:cNvSpPr/>
          <p:nvPr/>
        </p:nvSpPr>
        <p:spPr>
          <a:xfrm rot="5400000" flipV="1">
            <a:off x="6381172" y="1218600"/>
            <a:ext cx="282509" cy="222738"/>
          </a:xfrm>
          <a:prstGeom prst="upArrow">
            <a:avLst/>
          </a:prstGeom>
          <a:solidFill>
            <a:srgbClr val="653366"/>
          </a:solidFill>
          <a:ln w="12700" cap="rnd">
            <a:solidFill>
              <a:srgbClr val="653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38" tIns="21938" rIns="21938" bIns="21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10" b="1" dirty="0">
              <a:solidFill>
                <a:schemeClr val="bg1"/>
              </a:solidFill>
            </a:endParaRPr>
          </a:p>
        </p:txBody>
      </p:sp>
      <p:sp>
        <p:nvSpPr>
          <p:cNvPr id="31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>
            <a:off x="6665297" y="1159603"/>
            <a:ext cx="685801" cy="304407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algn="ctr"/>
            <a:r>
              <a:rPr lang="nl-NL" sz="750" i="1" dirty="0">
                <a:solidFill>
                  <a:schemeClr val="bg1"/>
                </a:solidFill>
              </a:rPr>
              <a:t>DIDACTISCHE LESSEN</a:t>
            </a:r>
          </a:p>
        </p:txBody>
      </p:sp>
      <p:sp>
        <p:nvSpPr>
          <p:cNvPr id="32" name="Up Arrow 159">
            <a:extLst>
              <a:ext uri="{FF2B5EF4-FFF2-40B4-BE49-F238E27FC236}">
                <a16:creationId xmlns:a16="http://schemas.microsoft.com/office/drawing/2014/main" id="{161A5968-BC9A-524E-9FE2-6F46080AAC16}"/>
              </a:ext>
            </a:extLst>
          </p:cNvPr>
          <p:cNvSpPr/>
          <p:nvPr/>
        </p:nvSpPr>
        <p:spPr>
          <a:xfrm rot="5400000" flipV="1">
            <a:off x="6391258" y="2796105"/>
            <a:ext cx="282509" cy="242910"/>
          </a:xfrm>
          <a:prstGeom prst="upArrow">
            <a:avLst/>
          </a:prstGeom>
          <a:solidFill>
            <a:srgbClr val="653366"/>
          </a:solidFill>
          <a:ln w="12700" cap="rnd">
            <a:solidFill>
              <a:srgbClr val="653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38" tIns="21938" rIns="21938" bIns="21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10" b="1" dirty="0">
              <a:solidFill>
                <a:schemeClr val="bg1"/>
              </a:solidFill>
            </a:endParaRPr>
          </a:p>
        </p:txBody>
      </p:sp>
      <p:sp>
        <p:nvSpPr>
          <p:cNvPr id="33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>
            <a:off x="6681861" y="2835293"/>
            <a:ext cx="685801" cy="17671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algn="ctr"/>
            <a:r>
              <a:rPr lang="nl-NL" sz="750" i="1" dirty="0">
                <a:solidFill>
                  <a:schemeClr val="bg1"/>
                </a:solidFill>
              </a:rPr>
              <a:t>ISP - LL</a:t>
            </a:r>
          </a:p>
        </p:txBody>
      </p:sp>
      <p:sp>
        <p:nvSpPr>
          <p:cNvPr id="36" name="Tekstvak 35"/>
          <p:cNvSpPr txBox="1"/>
          <p:nvPr/>
        </p:nvSpPr>
        <p:spPr>
          <a:xfrm rot="5400000">
            <a:off x="4786078" y="2045395"/>
            <a:ext cx="24352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700" dirty="0">
                <a:solidFill>
                  <a:srgbClr val="660066"/>
                </a:solidFill>
                <a:latin typeface="Arial"/>
                <a:ea typeface="+mj-ea"/>
                <a:cs typeface="Arial"/>
              </a:rPr>
              <a:t>EXPERIMENT</a:t>
            </a:r>
          </a:p>
        </p:txBody>
      </p:sp>
      <p:sp>
        <p:nvSpPr>
          <p:cNvPr id="37" name="Ovaal 36"/>
          <p:cNvSpPr/>
          <p:nvPr/>
        </p:nvSpPr>
        <p:spPr>
          <a:xfrm>
            <a:off x="5483645" y="3889475"/>
            <a:ext cx="194612" cy="159720"/>
          </a:xfrm>
          <a:prstGeom prst="ellipse">
            <a:avLst/>
          </a:prstGeom>
          <a:solidFill>
            <a:srgbClr val="007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38" name="Ovaal 37"/>
          <p:cNvSpPr/>
          <p:nvPr/>
        </p:nvSpPr>
        <p:spPr>
          <a:xfrm>
            <a:off x="5483645" y="4103047"/>
            <a:ext cx="194612" cy="159720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39" name="Ovaal 38"/>
          <p:cNvSpPr/>
          <p:nvPr/>
        </p:nvSpPr>
        <p:spPr>
          <a:xfrm>
            <a:off x="5483645" y="4316618"/>
            <a:ext cx="194612" cy="159720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40" name="Ovaal 39"/>
          <p:cNvSpPr/>
          <p:nvPr/>
        </p:nvSpPr>
        <p:spPr>
          <a:xfrm>
            <a:off x="5483645" y="4530190"/>
            <a:ext cx="194612" cy="15972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45" name="Tekstvak 44"/>
          <p:cNvSpPr txBox="1"/>
          <p:nvPr/>
        </p:nvSpPr>
        <p:spPr>
          <a:xfrm rot="5400000">
            <a:off x="6907243" y="2661737"/>
            <a:ext cx="36217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700" dirty="0">
                <a:solidFill>
                  <a:srgbClr val="660066"/>
                </a:solidFill>
                <a:latin typeface="Arial"/>
                <a:ea typeface="+mj-ea"/>
                <a:cs typeface="Arial"/>
              </a:rPr>
              <a:t>INFORMATIE</a:t>
            </a:r>
            <a:r>
              <a:rPr lang="nl-NL" sz="2700" dirty="0"/>
              <a:t> </a:t>
            </a:r>
            <a:r>
              <a:rPr lang="nl-NL" sz="2700" dirty="0">
                <a:solidFill>
                  <a:srgbClr val="660066"/>
                </a:solidFill>
                <a:latin typeface="Arial"/>
                <a:ea typeface="+mj-ea"/>
                <a:cs typeface="Arial"/>
              </a:rPr>
              <a:t>MGT</a:t>
            </a:r>
            <a:r>
              <a:rPr lang="nl-NL" sz="2700" dirty="0"/>
              <a:t> </a:t>
            </a:r>
          </a:p>
        </p:txBody>
      </p:sp>
      <p:sp>
        <p:nvSpPr>
          <p:cNvPr id="46" name="Tekstvak 45"/>
          <p:cNvSpPr txBox="1"/>
          <p:nvPr/>
        </p:nvSpPr>
        <p:spPr>
          <a:xfrm rot="5400000">
            <a:off x="-1269634" y="2469189"/>
            <a:ext cx="32946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700" dirty="0">
                <a:solidFill>
                  <a:srgbClr val="660066"/>
                </a:solidFill>
                <a:latin typeface="Arial"/>
                <a:ea typeface="+mj-ea"/>
                <a:cs typeface="Arial"/>
              </a:rPr>
              <a:t>EXPERIMENT</a:t>
            </a:r>
            <a:r>
              <a:rPr lang="nl-NL" sz="2700" dirty="0"/>
              <a:t> </a:t>
            </a:r>
            <a:r>
              <a:rPr lang="nl-NL" sz="2700" dirty="0">
                <a:solidFill>
                  <a:srgbClr val="660066"/>
                </a:solidFill>
                <a:latin typeface="Arial"/>
                <a:ea typeface="+mj-ea"/>
                <a:cs typeface="Arial"/>
              </a:rPr>
              <a:t>MGT</a:t>
            </a:r>
          </a:p>
        </p:txBody>
      </p:sp>
      <p:sp>
        <p:nvSpPr>
          <p:cNvPr id="47" name="Tekstvak 1">
            <a:extLst>
              <a:ext uri="{FF2B5EF4-FFF2-40B4-BE49-F238E27FC236}">
                <a16:creationId xmlns:a16="http://schemas.microsoft.com/office/drawing/2014/main" id="{575AC25D-3A86-5F4E-B1E3-87D6FF2703A3}"/>
              </a:ext>
            </a:extLst>
          </p:cNvPr>
          <p:cNvSpPr txBox="1"/>
          <p:nvPr/>
        </p:nvSpPr>
        <p:spPr>
          <a:xfrm>
            <a:off x="1013278" y="4567438"/>
            <a:ext cx="2249009" cy="159721"/>
          </a:xfrm>
          <a:prstGeom prst="rect">
            <a:avLst/>
          </a:prstGeom>
          <a:solidFill>
            <a:srgbClr val="FF0000"/>
          </a:solidFill>
          <a:ln w="12700">
            <a:noFill/>
            <a:prstDash val="dash"/>
          </a:ln>
        </p:spPr>
        <p:txBody>
          <a:bodyPr wrap="square" lIns="21938" tIns="21938" rIns="21938" bIns="21938" rtlCol="0">
            <a:spAutoFit/>
          </a:bodyPr>
          <a:lstStyle/>
          <a:p>
            <a:pPr algn="r"/>
            <a:endParaRPr lang="nl-NL" sz="750" b="1" i="1" dirty="0">
              <a:solidFill>
                <a:schemeClr val="bg1"/>
              </a:solidFill>
            </a:endParaRPr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40B736E5-E451-F742-8412-0E335E8B2680}"/>
              </a:ext>
            </a:extLst>
          </p:cNvPr>
          <p:cNvSpPr/>
          <p:nvPr/>
        </p:nvSpPr>
        <p:spPr>
          <a:xfrm>
            <a:off x="3307581" y="4567438"/>
            <a:ext cx="194612" cy="159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0" name="Tekstvak 15">
            <a:extLst>
              <a:ext uri="{FF2B5EF4-FFF2-40B4-BE49-F238E27FC236}">
                <a16:creationId xmlns:a16="http://schemas.microsoft.com/office/drawing/2014/main" id="{EAA67703-4960-7E48-8CA7-260E384511D9}"/>
              </a:ext>
            </a:extLst>
          </p:cNvPr>
          <p:cNvSpPr txBox="1"/>
          <p:nvPr/>
        </p:nvSpPr>
        <p:spPr>
          <a:xfrm>
            <a:off x="1247952" y="2732394"/>
            <a:ext cx="615946" cy="17671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algn="ctr"/>
            <a:r>
              <a:rPr lang="nl-NL" sz="750" i="1" dirty="0" err="1">
                <a:solidFill>
                  <a:schemeClr val="bg1"/>
                </a:solidFill>
              </a:rPr>
              <a:t>EdTech</a:t>
            </a:r>
            <a:r>
              <a:rPr lang="nl-NL" sz="750" i="1" dirty="0">
                <a:solidFill>
                  <a:schemeClr val="bg1"/>
                </a:solidFill>
              </a:rPr>
              <a:t> loket</a:t>
            </a:r>
          </a:p>
        </p:txBody>
      </p:sp>
      <p:sp>
        <p:nvSpPr>
          <p:cNvPr id="51" name="Up Arrow 159">
            <a:extLst>
              <a:ext uri="{FF2B5EF4-FFF2-40B4-BE49-F238E27FC236}">
                <a16:creationId xmlns:a16="http://schemas.microsoft.com/office/drawing/2014/main" id="{199BC0F9-CBFD-7549-B626-BF216E20CDFB}"/>
              </a:ext>
            </a:extLst>
          </p:cNvPr>
          <p:cNvSpPr/>
          <p:nvPr/>
        </p:nvSpPr>
        <p:spPr>
          <a:xfrm rot="16200000" flipV="1">
            <a:off x="1989409" y="2756516"/>
            <a:ext cx="186602" cy="126669"/>
          </a:xfrm>
          <a:prstGeom prst="upArrow">
            <a:avLst/>
          </a:prstGeom>
          <a:solidFill>
            <a:srgbClr val="653366"/>
          </a:solidFill>
          <a:ln w="12700" cap="rnd">
            <a:solidFill>
              <a:srgbClr val="653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38" tIns="21938" rIns="21938" bIns="21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10" b="1" dirty="0">
              <a:solidFill>
                <a:schemeClr val="bg1"/>
              </a:solidFill>
            </a:endParaRPr>
          </a:p>
        </p:txBody>
      </p:sp>
      <p:sp>
        <p:nvSpPr>
          <p:cNvPr id="52" name="Up Arrow 159">
            <a:extLst>
              <a:ext uri="{FF2B5EF4-FFF2-40B4-BE49-F238E27FC236}">
                <a16:creationId xmlns:a16="http://schemas.microsoft.com/office/drawing/2014/main" id="{3F03E8E2-CBD7-754A-BE4B-47F159D0327C}"/>
              </a:ext>
            </a:extLst>
          </p:cNvPr>
          <p:cNvSpPr/>
          <p:nvPr/>
        </p:nvSpPr>
        <p:spPr>
          <a:xfrm rot="16200000" flipV="1">
            <a:off x="2990962" y="2756516"/>
            <a:ext cx="186602" cy="126669"/>
          </a:xfrm>
          <a:prstGeom prst="upArrow">
            <a:avLst/>
          </a:prstGeom>
          <a:solidFill>
            <a:srgbClr val="653366"/>
          </a:solidFill>
          <a:ln w="12700" cap="rnd">
            <a:solidFill>
              <a:srgbClr val="653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38" tIns="21938" rIns="21938" bIns="21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10" b="1" dirty="0">
              <a:solidFill>
                <a:schemeClr val="bg1"/>
              </a:solidFill>
            </a:endParaRPr>
          </a:p>
        </p:txBody>
      </p:sp>
      <p:sp>
        <p:nvSpPr>
          <p:cNvPr id="53" name="Up Arrow 159">
            <a:extLst>
              <a:ext uri="{FF2B5EF4-FFF2-40B4-BE49-F238E27FC236}">
                <a16:creationId xmlns:a16="http://schemas.microsoft.com/office/drawing/2014/main" id="{F21BFD87-F12C-7143-9C38-A83910D19EBF}"/>
              </a:ext>
            </a:extLst>
          </p:cNvPr>
          <p:cNvSpPr/>
          <p:nvPr/>
        </p:nvSpPr>
        <p:spPr>
          <a:xfrm rot="16200000" flipV="1">
            <a:off x="4043733" y="2756516"/>
            <a:ext cx="186602" cy="126669"/>
          </a:xfrm>
          <a:prstGeom prst="upArrow">
            <a:avLst/>
          </a:prstGeom>
          <a:solidFill>
            <a:srgbClr val="653366"/>
          </a:solidFill>
          <a:ln w="12700" cap="rnd">
            <a:solidFill>
              <a:srgbClr val="653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38" tIns="21938" rIns="21938" bIns="21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10" b="1" dirty="0">
              <a:solidFill>
                <a:schemeClr val="bg1"/>
              </a:solidFill>
            </a:endParaRPr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76021805-E5BC-8740-9169-0A2DB64E1CB4}"/>
              </a:ext>
            </a:extLst>
          </p:cNvPr>
          <p:cNvSpPr/>
          <p:nvPr/>
        </p:nvSpPr>
        <p:spPr>
          <a:xfrm>
            <a:off x="1466791" y="2585125"/>
            <a:ext cx="194612" cy="159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E4961181-09F5-2648-8D86-E0DA6FF70F3B}"/>
              </a:ext>
            </a:extLst>
          </p:cNvPr>
          <p:cNvSpPr/>
          <p:nvPr/>
        </p:nvSpPr>
        <p:spPr>
          <a:xfrm>
            <a:off x="7586301" y="2466904"/>
            <a:ext cx="194612" cy="159720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7" name="Ovaal 56"/>
          <p:cNvSpPr/>
          <p:nvPr/>
        </p:nvSpPr>
        <p:spPr>
          <a:xfrm>
            <a:off x="4782415" y="2574976"/>
            <a:ext cx="194612" cy="159720"/>
          </a:xfrm>
          <a:prstGeom prst="ellipse">
            <a:avLst/>
          </a:prstGeom>
          <a:solidFill>
            <a:srgbClr val="007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8" name="Up Arrow 159">
            <a:extLst>
              <a:ext uri="{FF2B5EF4-FFF2-40B4-BE49-F238E27FC236}">
                <a16:creationId xmlns:a16="http://schemas.microsoft.com/office/drawing/2014/main" id="{F21BFD87-F12C-7143-9C38-A83910D19EBF}"/>
              </a:ext>
            </a:extLst>
          </p:cNvPr>
          <p:cNvSpPr/>
          <p:nvPr/>
        </p:nvSpPr>
        <p:spPr>
          <a:xfrm rot="16200000" flipV="1">
            <a:off x="5095891" y="2756516"/>
            <a:ext cx="186602" cy="126669"/>
          </a:xfrm>
          <a:prstGeom prst="upArrow">
            <a:avLst/>
          </a:prstGeom>
          <a:solidFill>
            <a:srgbClr val="653366"/>
          </a:solidFill>
          <a:ln w="12700" cap="rnd">
            <a:solidFill>
              <a:srgbClr val="653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38" tIns="21938" rIns="21938" bIns="21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10" b="1" dirty="0">
              <a:solidFill>
                <a:schemeClr val="bg1"/>
              </a:solidFill>
            </a:endParaRP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685BB28A-0EFE-6E4E-B72E-613CDB6D0DAC}"/>
              </a:ext>
            </a:extLst>
          </p:cNvPr>
          <p:cNvSpPr txBox="1"/>
          <p:nvPr/>
        </p:nvSpPr>
        <p:spPr>
          <a:xfrm>
            <a:off x="904375" y="3641527"/>
            <a:ext cx="2267636" cy="159721"/>
          </a:xfrm>
          <a:prstGeom prst="rect">
            <a:avLst/>
          </a:prstGeom>
          <a:noFill/>
          <a:ln w="12700">
            <a:noFill/>
          </a:ln>
        </p:spPr>
        <p:txBody>
          <a:bodyPr wrap="square" lIns="21938" tIns="21938" rIns="21938" bIns="21938" rtlCol="0">
            <a:spAutoFit/>
          </a:bodyPr>
          <a:lstStyle/>
          <a:p>
            <a:pPr algn="r"/>
            <a:r>
              <a:rPr lang="nl-NL" sz="750" i="1" dirty="0">
                <a:solidFill>
                  <a:schemeClr val="bg1"/>
                </a:solidFill>
              </a:rPr>
              <a:t>Data Governance en Information Security &amp; Privacy </a:t>
            </a:r>
          </a:p>
        </p:txBody>
      </p:sp>
      <p:sp>
        <p:nvSpPr>
          <p:cNvPr id="60" name="Tekstvak 1">
            <a:extLst>
              <a:ext uri="{FF2B5EF4-FFF2-40B4-BE49-F238E27FC236}">
                <a16:creationId xmlns:a16="http://schemas.microsoft.com/office/drawing/2014/main" id="{BF3DD282-A27E-2149-BDEF-EC775D862D7A}"/>
              </a:ext>
            </a:extLst>
          </p:cNvPr>
          <p:cNvSpPr txBox="1"/>
          <p:nvPr/>
        </p:nvSpPr>
        <p:spPr>
          <a:xfrm>
            <a:off x="905374" y="4302862"/>
            <a:ext cx="2266094" cy="15972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lIns="21938" tIns="21938" rIns="21938" bIns="21938" rtlCol="0">
            <a:spAutoFit/>
          </a:bodyPr>
          <a:lstStyle/>
          <a:p>
            <a:pPr algn="r"/>
            <a:r>
              <a:rPr lang="nl-NL" sz="750" b="1" i="1" dirty="0">
                <a:solidFill>
                  <a:schemeClr val="bg1"/>
                </a:solidFill>
              </a:rPr>
              <a:t>Proceseigenaar</a:t>
            </a:r>
          </a:p>
        </p:txBody>
      </p:sp>
      <p:sp>
        <p:nvSpPr>
          <p:cNvPr id="61" name="Tekstvak 1">
            <a:extLst>
              <a:ext uri="{FF2B5EF4-FFF2-40B4-BE49-F238E27FC236}">
                <a16:creationId xmlns:a16="http://schemas.microsoft.com/office/drawing/2014/main" id="{DA22B50E-1226-1D40-8D67-52C4867793E0}"/>
              </a:ext>
            </a:extLst>
          </p:cNvPr>
          <p:cNvSpPr txBox="1"/>
          <p:nvPr/>
        </p:nvSpPr>
        <p:spPr>
          <a:xfrm>
            <a:off x="909689" y="4082418"/>
            <a:ext cx="2272598" cy="15972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lIns="21938" tIns="21938" rIns="21938" bIns="21938" rtlCol="0">
            <a:spAutoFit/>
          </a:bodyPr>
          <a:lstStyle/>
          <a:p>
            <a:pPr algn="r"/>
            <a:r>
              <a:rPr lang="nl-NL" sz="750" b="1" i="1" dirty="0">
                <a:solidFill>
                  <a:schemeClr val="bg1"/>
                </a:solidFill>
              </a:rPr>
              <a:t>Informatie Manager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435991BA-B7C0-FD44-9085-0E03A05C9706}"/>
              </a:ext>
            </a:extLst>
          </p:cNvPr>
          <p:cNvSpPr txBox="1"/>
          <p:nvPr/>
        </p:nvSpPr>
        <p:spPr>
          <a:xfrm>
            <a:off x="905386" y="3861972"/>
            <a:ext cx="2267636" cy="159721"/>
          </a:xfrm>
          <a:prstGeom prst="rect">
            <a:avLst/>
          </a:prstGeom>
          <a:noFill/>
          <a:ln w="12700">
            <a:noFill/>
          </a:ln>
        </p:spPr>
        <p:txBody>
          <a:bodyPr wrap="square" lIns="21938" tIns="21938" rIns="21938" bIns="21938" rtlCol="0">
            <a:spAutoFit/>
          </a:bodyPr>
          <a:lstStyle/>
          <a:p>
            <a:pPr algn="r"/>
            <a:r>
              <a:rPr lang="nl-NL" sz="750" i="1" dirty="0">
                <a:solidFill>
                  <a:schemeClr val="bg1"/>
                </a:solidFill>
              </a:rPr>
              <a:t>Inkoop Loket - JZ</a:t>
            </a:r>
          </a:p>
        </p:txBody>
      </p:sp>
      <p:sp>
        <p:nvSpPr>
          <p:cNvPr id="63" name="Tekstvak 1">
            <a:extLst>
              <a:ext uri="{FF2B5EF4-FFF2-40B4-BE49-F238E27FC236}">
                <a16:creationId xmlns:a16="http://schemas.microsoft.com/office/drawing/2014/main" id="{575AC25D-3A86-5F4E-B1E3-87D6FF2703A3}"/>
              </a:ext>
            </a:extLst>
          </p:cNvPr>
          <p:cNvSpPr txBox="1"/>
          <p:nvPr/>
        </p:nvSpPr>
        <p:spPr>
          <a:xfrm>
            <a:off x="918241" y="4572409"/>
            <a:ext cx="2266094" cy="15972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lIns="21938" tIns="21938" rIns="21938" bIns="21938" rtlCol="0">
            <a:spAutoFit/>
          </a:bodyPr>
          <a:lstStyle/>
          <a:p>
            <a:pPr algn="r"/>
            <a:r>
              <a:rPr lang="nl-NL" sz="750" b="1" i="1" dirty="0">
                <a:solidFill>
                  <a:schemeClr val="bg1"/>
                </a:solidFill>
              </a:rPr>
              <a:t>Experiment (proces)manager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5A6FA0D6-BFFB-334C-A4B6-8CCD9189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68" b="15833"/>
          <a:stretch/>
        </p:blipFill>
        <p:spPr>
          <a:xfrm>
            <a:off x="7243703" y="4803913"/>
            <a:ext cx="1862469" cy="321365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6181658" y="3870487"/>
            <a:ext cx="194612" cy="159720"/>
          </a:xfrm>
          <a:prstGeom prst="ellipse">
            <a:avLst/>
          </a:prstGeom>
          <a:solidFill>
            <a:srgbClr val="007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66" name="Ovaal 65"/>
          <p:cNvSpPr/>
          <p:nvPr/>
        </p:nvSpPr>
        <p:spPr>
          <a:xfrm>
            <a:off x="6181658" y="4084059"/>
            <a:ext cx="194612" cy="159720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67" name="Ovaal 66"/>
          <p:cNvSpPr/>
          <p:nvPr/>
        </p:nvSpPr>
        <p:spPr>
          <a:xfrm>
            <a:off x="6181658" y="4297630"/>
            <a:ext cx="194612" cy="159720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68" name="Ovaal 67"/>
          <p:cNvSpPr/>
          <p:nvPr/>
        </p:nvSpPr>
        <p:spPr>
          <a:xfrm>
            <a:off x="6181658" y="4511202"/>
            <a:ext cx="194612" cy="15972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69" name="Ovaal 68"/>
          <p:cNvSpPr/>
          <p:nvPr/>
        </p:nvSpPr>
        <p:spPr>
          <a:xfrm>
            <a:off x="4369672" y="2581463"/>
            <a:ext cx="194612" cy="159720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70" name="Tekstvak 15">
            <a:extLst>
              <a:ext uri="{FF2B5EF4-FFF2-40B4-BE49-F238E27FC236}">
                <a16:creationId xmlns:a16="http://schemas.microsoft.com/office/drawing/2014/main" id="{842C6F57-5189-434D-8FA0-9B5F671FE568}"/>
              </a:ext>
            </a:extLst>
          </p:cNvPr>
          <p:cNvSpPr txBox="1"/>
          <p:nvPr/>
        </p:nvSpPr>
        <p:spPr>
          <a:xfrm>
            <a:off x="3304549" y="2724818"/>
            <a:ext cx="638681" cy="176712"/>
          </a:xfrm>
          <a:prstGeom prst="roundRect">
            <a:avLst/>
          </a:prstGeom>
          <a:solidFill>
            <a:srgbClr val="653366"/>
          </a:solidFill>
          <a:ln w="12700">
            <a:solidFill>
              <a:srgbClr val="653366"/>
            </a:solidFill>
          </a:ln>
        </p:spPr>
        <p:txBody>
          <a:bodyPr wrap="square" lIns="21938" tIns="21938" rIns="21938" bIns="21938" rtlCol="0">
            <a:spAutoFit/>
          </a:bodyPr>
          <a:lstStyle/>
          <a:p>
            <a:pPr algn="ctr"/>
            <a:r>
              <a:rPr lang="nl-NL" sz="750" i="1" dirty="0">
                <a:solidFill>
                  <a:schemeClr val="bg1"/>
                </a:solidFill>
              </a:rPr>
              <a:t>IM-er instituut</a:t>
            </a:r>
          </a:p>
        </p:txBody>
      </p:sp>
      <p:sp>
        <p:nvSpPr>
          <p:cNvPr id="71" name="TextBox 4">
            <a:extLst>
              <a:ext uri="{FF2B5EF4-FFF2-40B4-BE49-F238E27FC236}">
                <a16:creationId xmlns:a16="http://schemas.microsoft.com/office/drawing/2014/main" id="{F9E972BC-B087-675D-BB27-69B169D6DB95}"/>
              </a:ext>
            </a:extLst>
          </p:cNvPr>
          <p:cNvSpPr txBox="1"/>
          <p:nvPr/>
        </p:nvSpPr>
        <p:spPr>
          <a:xfrm>
            <a:off x="999424" y="276928"/>
            <a:ext cx="3318857" cy="6232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+mj-lt"/>
                <a:cs typeface="Times New Roman"/>
              </a:rPr>
              <a:t>Edtech</a:t>
            </a:r>
            <a:r>
              <a:rPr lang="en-GB" sz="3600" b="1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+mj-lt"/>
                <a:cs typeface="Times New Roman"/>
              </a:rPr>
              <a:t>proces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6432393" y="2599812"/>
            <a:ext cx="881851" cy="95760"/>
          </a:xfrm>
          <a:prstGeom prst="rect">
            <a:avLst/>
          </a:prstGeom>
          <a:solidFill>
            <a:srgbClr val="653366"/>
          </a:solidFill>
          <a:ln w="12700" cap="rnd">
            <a:solidFill>
              <a:srgbClr val="653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38" tIns="21938" rIns="21938" bIns="21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61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07834"/>
      </p:ext>
    </p:extLst>
  </p:cSld>
  <p:clrMapOvr>
    <a:masterClrMapping/>
  </p:clrMapOvr>
</p:sld>
</file>

<file path=ppt/theme/theme1.xml><?xml version="1.0" encoding="utf-8"?>
<a:theme xmlns:a="http://schemas.openxmlformats.org/drawingml/2006/main" name="Fontys-basis-Diamodel">
  <a:themeElements>
    <a:clrScheme name="Fontys kleurenpallet">
      <a:dk1>
        <a:srgbClr val="663366"/>
      </a:dk1>
      <a:lt1>
        <a:srgbClr val="FFFFFF"/>
      </a:lt1>
      <a:dk2>
        <a:srgbClr val="663366"/>
      </a:dk2>
      <a:lt2>
        <a:srgbClr val="EEECE1"/>
      </a:lt2>
      <a:accent1>
        <a:srgbClr val="E5007D"/>
      </a:accent1>
      <a:accent2>
        <a:srgbClr val="0076E0"/>
      </a:accent2>
      <a:accent3>
        <a:srgbClr val="008386"/>
      </a:accent3>
      <a:accent4>
        <a:srgbClr val="39B549"/>
      </a:accent4>
      <a:accent5>
        <a:srgbClr val="FF9900"/>
      </a:accent5>
      <a:accent6>
        <a:srgbClr val="FFCC00"/>
      </a:accent6>
      <a:hlink>
        <a:srgbClr val="0076E0"/>
      </a:hlink>
      <a:folHlink>
        <a:srgbClr val="0099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 anchorCtr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gemene_presentatie_Fontys_NL.pptx" id="{E0253726-F074-49B8-BB1E-6AE39167C604}" vid="{EBBC72B3-CD45-466B-8936-9B223A3941C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BDDFF13177D4693F09005414741AC" ma:contentTypeVersion="12" ma:contentTypeDescription="Een nieuw document maken." ma:contentTypeScope="" ma:versionID="fc50a1da185c978a8583a5d8eab79c9f">
  <xsd:schema xmlns:xsd="http://www.w3.org/2001/XMLSchema" xmlns:xs="http://www.w3.org/2001/XMLSchema" xmlns:p="http://schemas.microsoft.com/office/2006/metadata/properties" xmlns:ns2="21c6a3c2-85dc-415e-b19c-ed765145eaa0" xmlns:ns3="5f10e6fc-3965-4692-85c0-a22e654cbe88" targetNamespace="http://schemas.microsoft.com/office/2006/metadata/properties" ma:root="true" ma:fieldsID="8faafe09419733c7b7b4dcde3329a4b6" ns2:_="" ns3:_="">
    <xsd:import namespace="21c6a3c2-85dc-415e-b19c-ed765145eaa0"/>
    <xsd:import namespace="5f10e6fc-3965-4692-85c0-a22e654cb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6a3c2-85dc-415e-b19c-ed765145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0e6fc-3965-4692-85c0-a22e654cbe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3B6C01-EE2C-4403-B874-D9E57C855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c6a3c2-85dc-415e-b19c-ed765145eaa0"/>
    <ds:schemaRef ds:uri="5f10e6fc-3965-4692-85c0-a22e654cb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C6D579-B400-438E-BD59-AFBAD5FB6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C6AE87-ABFD-49AC-BF48-36A41AA2364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10e6fc-3965-4692-85c0-a22e654cbe88"/>
    <ds:schemaRef ds:uri="http://purl.org/dc/elements/1.1/"/>
    <ds:schemaRef ds:uri="http://schemas.microsoft.com/office/2006/metadata/properties"/>
    <ds:schemaRef ds:uri="21c6a3c2-85dc-415e-b19c-ed765145eaa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126</Words>
  <Application>Microsoft Office PowerPoint</Application>
  <PresentationFormat>Diavoorstelling (16:9)</PresentationFormat>
  <Paragraphs>41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Fontys-basis-Diamodel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Dieteren,Peter P.J.M.</dc:creator>
  <cp:lastModifiedBy>Dieteren,Peter P.J.M.</cp:lastModifiedBy>
  <cp:revision>1</cp:revision>
  <cp:lastPrinted>2014-08-19T14:33:34Z</cp:lastPrinted>
  <dcterms:created xsi:type="dcterms:W3CDTF">2023-11-22T11:16:44Z</dcterms:created>
  <dcterms:modified xsi:type="dcterms:W3CDTF">2023-11-22T11:17:06Z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0x010100677BDDFF13177D4693F09005414741AC</vt:lpwstr>
  </property>
</Properties>
</file>